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0.42335766423357662</c:v>
                </c:pt>
                <c:pt idx="1">
                  <c:v>0.57299270072992714</c:v>
                </c:pt>
                <c:pt idx="2">
                  <c:v>0</c:v>
                </c:pt>
                <c:pt idx="3">
                  <c:v>3.6496350364963498E-3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0.79435483870967749</c:v>
                </c:pt>
                <c:pt idx="1">
                  <c:v>0.20564516129032259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4.3795620437956213E-2</c:v>
                </c:pt>
                <c:pt idx="1">
                  <c:v>7.4817518248175188E-2</c:v>
                </c:pt>
                <c:pt idx="2">
                  <c:v>0.18248175182481749</c:v>
                </c:pt>
                <c:pt idx="3">
                  <c:v>0.69890510948905105</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0.92883211678832112</c:v>
                </c:pt>
                <c:pt idx="1">
                  <c:v>9.1240875912408752E-3</c:v>
                </c:pt>
                <c:pt idx="2">
                  <c:v>2.7372262773722629E-2</c:v>
                </c:pt>
                <c:pt idx="3">
                  <c:v>3.6496350364963498E-3</c:v>
                </c:pt>
                <c:pt idx="4">
                  <c:v>0</c:v>
                </c:pt>
                <c:pt idx="5">
                  <c:v>3.1021897810218978E-2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0.23738317757009339</c:v>
                </c:pt>
                <c:pt idx="1">
                  <c:v>1.869158878504673E-3</c:v>
                </c:pt>
                <c:pt idx="2">
                  <c:v>0.69719626168224313</c:v>
                </c:pt>
                <c:pt idx="3">
                  <c:v>1.869158878504673E-3</c:v>
                </c:pt>
                <c:pt idx="4">
                  <c:v>0</c:v>
                </c:pt>
                <c:pt idx="5">
                  <c:v>7.4766355140186928E-3</c:v>
                </c:pt>
                <c:pt idx="6">
                  <c:v>1.3084112149532709E-2</c:v>
                </c:pt>
                <c:pt idx="7">
                  <c:v>1.495327102803738E-2</c:v>
                </c:pt>
                <c:pt idx="8">
                  <c:v>2.6168224299065419E-2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3</c:v>
                </c:pt>
                <c:pt idx="2">
                  <c:v>3</c:v>
                </c:pt>
                <c:pt idx="3">
                  <c:v>45</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2</c:v>
                </c:pt>
                <c:pt idx="1">
                  <c:v>41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6.0775099255646001</c:v>
                </c:pt>
                <c:pt idx="1">
                  <c:v>5.6730908807128211</c:v>
                </c:pt>
                <c:pt idx="2">
                  <c:v>6.7945416777422354</c:v>
                </c:pt>
                <c:pt idx="3" formatCode="General">
                  <c:v>7.7037702156987891</c:v>
                </c:pt>
                <c:pt idx="4">
                  <c:v>5.6759695741637923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6.3007860953062638</c:v>
                </c:pt>
                <c:pt idx="2">
                  <c:v>7.3393608906108776</c:v>
                </c:pt>
                <c:pt idx="3" formatCode="General">
                  <c:v>7.8721651381573796</c:v>
                </c:pt>
                <c:pt idx="4">
                  <c:v>5.7967748611815244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9.2361301860341634</c:v>
                </c:pt>
                <c:pt idx="1">
                  <c:v>9.3124372890140403</c:v>
                </c:pt>
                <c:pt idx="2">
                  <c:v>8.9289788808300798</c:v>
                </c:pt>
                <c:pt idx="3">
                  <c:v>7.5933384578042933</c:v>
                </c:pt>
                <c:pt idx="4">
                  <c:v>8.6943422767831997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7.8723268219443092</c:v>
                </c:pt>
                <c:pt idx="1">
                  <c:v>8.3386185474182799</c:v>
                </c:pt>
                <c:pt idx="2">
                  <c:v>8.2784530605964743</c:v>
                </c:pt>
                <c:pt idx="3">
                  <c:v>6.9467437999047208</c:v>
                </c:pt>
                <c:pt idx="4">
                  <c:v>8.1241544526414895</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7.4648130157750394</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0.30347451214426968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0.15806869692293546</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1.6502146830682394</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0.15806869692293457</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0.56697609732583754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0.85402202425872709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6.9446947685100611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0.18962333745385251</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0.39399994681643147</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0.10984423942159172</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1.146758215083846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0.1098442394215926</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0.39399994681643236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0.5037967038164286</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7.8564058210107586</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8.9783704920283647E-2</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0.53613848773363504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0.14947140192681818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1.5604601477716056</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0.14947140192681818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0.53613848773363504</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0.98041150343136962</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7.5933384578042933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Your Trust</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7.6440907505943541</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0.28490158604303772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0.11828358541309303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1.2348637852680371</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0.11828358541309303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0.42427100963525444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1.6710817873496602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4.0033655220895756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0.11942133036001934</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0.20535929959572385</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5.7252637353153446E-2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0.59770937980603733</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5.7252637353153446E-2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0.18466118890942518</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8.9997290607263611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0.18374207041847423</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0.25411248986318125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7.0844662295229455E-2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0.73960818436805909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7.0844662295229455E-2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0.25411248986318213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0.48626511916562798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8.5115608941929004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0.30036028895772038</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8.9145406250703552E-2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0.93066534479445551</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8.9145406250702663E-2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0.31975536911772018</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0.38492517245758684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8.9443441439429847</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0.41383255825131116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0.13340369207417702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1.3927155453407032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0.13340369207417702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0.47850527127423703</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1.7517367458154336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6.5588010415510452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0.17624694936395358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0.23387423599136703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6.5202388427596958E-2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0.68070364878631295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6.5202388427596958E-2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0.23387423599136703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0.32265310015233339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8.8467438410632582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Your Trust</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8.3743073027877735</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5.7050137432643311E-2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0.18459000743431453</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5.1462313980703556E-2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0.53725922847982233</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5.1462313980703556E-2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0.18459000743431453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5.8347280240464983E-2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9.4951770803975197</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0.53000091141118233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0.16627281604722377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1.7358645182607377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0.16627281604722466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0.59640342565608506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0.66227295571939315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6.794781252669198</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0.13454526721877169</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0.40219605081860799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0.11212925193901491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1.1706134203246599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0.11212925193901491</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0.40219605081860799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0.26216540442429448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8.6943422767831997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7.9280178885997366E-2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0.29385612762220426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8.1924891358105434E-2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0.85528419769176356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8.1924891358106322E-2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0.29385612762220426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0.40206294692706912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8.5998164572210243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0.2434915891442726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0.36847578053797214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0.1027282926952493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1.0724687447438219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0.10272829269524841</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0.36847578053797214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0.38006026667487625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8.2874194468679239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Your Trust</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9.010743277096525</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7.3547796102625185E-2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0.22289621999480858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6.2141799645178963E-2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0.64875153779975392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6.2141799645178963E-2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0.22289621999480858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0.29804376899312146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9.0438603889774036</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0.1126671580963805</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5.8509080869278307E-2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0.61082647116641553</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5.8509080869278307E-2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0.20986603277661153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0.16170055380634274</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9.1077938928699993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0.12572889458504477</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0.22243895071490805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6.2014316388728119E-2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0.64742063075911105</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6.2014316388728119E-2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0.22243895071490805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0.21431165894188453</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8.8805755494421685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8.6941746278636653</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3.7173258348888183E-3</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0.34162478014061026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9.5242434536666032E-2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0.99431745173555086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9.524243453666692E-2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0.34162478014060937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0.71975768173576604</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7.863543416834041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0.21343513543311055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0.24792156026175505</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6.9118677408996021E-2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0.72158914797781293</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6.9118677408996021E-2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0.24792156026175505</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0.20594618273731413</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9.0244502168887664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0.12331897837275463</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0.18784386831514333</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5.2369466066704007E-2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0.54672976705725418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5.2369466066704007E-2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0.18784386831514333</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0.24204232743616849</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9.0916153431003579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0.24832445494538202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7.1456912465666989E-2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0.74599998894820274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7.1456912465666989E-2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0.25630856801768154</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0.19623074429492249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8.7970895346314961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8.4828636990905402</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0.32873144945413291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0.29649724850583414</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8.2661216114050973E-2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0.86297132327338844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8.2661216114050973E-2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0.29649724850583503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0.62425459126208516</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7.9917010812537788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7.0720589291948244E-3</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0.19907315918950808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5.5500108406391746E-2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0.57941322720437327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5.5500108406391746E-2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0.19907315918950808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0.3570922159685086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8.9866268431700167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0.27426980134581758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0.26747723515470678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7.4570653360641614E-2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0.77850700041967791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7.4570653360642503E-2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0.26747723515470678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0.52352920898483823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7.2812956554168728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1.1747635014765834E-2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0.2740908868167935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7.641448999689171E-2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0.79775639229518891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7.6414489996892598E-2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0.2740908868167935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0.38081143984950394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8.1256364136978245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0.10685238176053691</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0.21664941192593368</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6.0400236259998685E-2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0.63056986409924676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6.0400236259997797E-2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0.21664941192593368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0.55473550532572524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8.4651524871118138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0.10805263838354406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0.20457223648016054</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5.7033210041032234E-2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0.59541858991924812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5.7033210041032234E-2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0.20457223648016054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0.42948649465618161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8.874396687168872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4.6560892352285776E-2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0.12514376314780051</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3.4889145525013987E-2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0.36423771022260709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3.4889145525013987E-2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0.12514376314780051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9.7849482655311348E-2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9.6552367258146106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8.2418676125714487</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0.45589627811845101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0.34390977850809623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9.5879474997671466E-2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1.0009680634184726</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9.5879474997671466E-2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0.34390977850809712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0.35844098743301522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8.963966868091152</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0.22190367875878536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0.20006291230136952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2.0886283106266887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0.20006291230136952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0.47630213232938168</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9.2361301860341634</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1.1264333953974415E-2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0.6107157859953416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0.17026299510307474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1.7775214193057778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0.17026299510307474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0.48530900473994265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8.5618102358777204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0.82110469790660545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0.44559207716638127</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0.1242277396332554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1.2969199087351511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0.1242277396332554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0.44559207716638127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0.3088715439083245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9.3124372890140403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1.3100666424863272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0.45699973738556032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0.12740811001269492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1.3301225225348041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0.12740811001269492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0.45699973738556032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0.32838576902039129</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7.7037702156987891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0.50569977408245226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0.20199946886890174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2.1088456853792064</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0.20199946886890174</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0.72455124101528234</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0.40381077531634268</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5.6730908807128211</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6.4360258016534182</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5.4588001589891633E-2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0.72435697118504638</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0.20194530789269471</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2.1082802525014435</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0.20194530789269471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0.67727376678670659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6.7945416777422354</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0.18368540768116937</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0.72289714593086707</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0.20153831952625012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2.1040313519207636</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0.20153831952625012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0.72289714593086707</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0.22092753283259192</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6.0775099255646001</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Your Trust</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7.1790646969139233</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0.19494258075371906</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8.7545800946102759E-2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0.913965693236932</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8.7545800946102759E-2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0.31401775002855903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0.57097506505806805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6.9944996067772598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1.2385576152626445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0.35766081952945861</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9.9713162424412083E-2</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1.0409912141437907</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9.9713162424412971E-2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0.35766081952945861</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0.44466859114880641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8.9289788808300798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0.23882261493605927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0.3332819659086228</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9.2916520304055616E-2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0.9700352384135611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9.2916520304054728E-2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0.3332819659086228</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0.52419779731417204</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5.6759695741637923</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0.12393040745174932</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8.4694044489594056E-2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0.88419376199010102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8.4694044489594056E-2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0.30378879402581838</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0.59059006780964651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6.6403957983518866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0.12595280485387805</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0.11597605587436988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1.2107735055318138</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0.11597605587436988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0.41599413940226437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0.67670528696965793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4.7440637111742063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5.604650162837288E-2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0.46339091291013546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0.12918992196515866</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1.3487243855453679</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0.12918992196515777</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0.46339091291013634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0.71177789998196683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6.5203778240825629</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0.27937454891806546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0.13140515240377759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3.6634774036141238E-2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0.38246182325903533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3.6634774036141238E-2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0.13140515240377759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0.22122819689982087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8.8904537604773193</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0.31189454952612117</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0.10924556767156623</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1.140508167278913</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0.10924556767156623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0.39185257305415888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0.53739865577152202</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8.2448555388885367</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1.8208093475762972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0.36779382284202899</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0.10253816798829529</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1.070483869881576</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0.10253816798829618</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0.36779382284202899</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0.4253860948848045</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6.7324492307949217</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0.85740235463852432</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0.39719010777212471</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0.11073363244471857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1.1560433515741932</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0.11073363244471679</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0.3971901077721256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0.17006113887930319</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7.9041229794428176</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0.34242430572383586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0.12520418097770758</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1.3071138173023531</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0.12520418097770758</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0.44909447146406301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1.0137484709698601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8.0703866300797369</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0.28623660713774601</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0.31894081747693104</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8.8918315343268439E-2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0.92829454806406808</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8.8918315343268439E-2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0.31894081747693015</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1.0005049515915418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6.8022228279039458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Your Trust</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9.3238495016213676</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7.6697438432457687E-2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0.21028836828338449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5.8626824850962933E-2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0.61205570156561961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5.8626824850962933E-2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0.21028836828338449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0.17873698925041914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9.3238495016213676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Your Trust</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0.24754558277573224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0.1816466887738617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5.0641738743967935E-2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0.52869253987807241</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5.0641738743967935E-2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0.1816466887738617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0.16504569531998925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9.4113727975839598</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8.5023042656370009</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0.22934129634311784</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7.1300342556696705E-2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0.74436542139789186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7.1300342556698482E-2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0.25574696791800733</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0.41053978463529184</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8.5023042656370009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Warwick Hospital (152)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Warwick Hospital (152)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Warwick Hospital (152)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Warwick Hospital (152)</c:v>
                </c:pt>
              </c:strCache>
            </c:strRef>
          </c:cat>
          <c:val>
            <c:numRef>
              <c:f>Sheet1!$G$2:$G$3</c:f>
              <c:numCache>
                <c:formatCode>0.0;;</c:formatCode>
                <c:ptCount val="2"/>
                <c:pt idx="0">
                  <c:v>7.5933384578042933</c:v>
                </c:pt>
                <c:pt idx="1">
                  <c:v>7.593339688958312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Warwick Hospital (152)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Warwick Hospital (152)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(152)</c:v>
                </c:pt>
                <c:pt idx="1">
                  <c:v>Warwick Hospital (152)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2.4066615421957067</c:v>
                </c:pt>
                <c:pt idx="1">
                  <c:v>2.406660311041688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Warwick Hospital (153)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Warwick Hospital (153)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Warwick Hospital (153)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Warwick Hospital (153)</c:v>
                </c:pt>
              </c:strCache>
            </c:strRef>
          </c:cat>
          <c:val>
            <c:numRef>
              <c:f>Sheet1!$G$2:$G$3</c:f>
              <c:numCache>
                <c:formatCode>0.0;;</c:formatCode>
                <c:ptCount val="2"/>
                <c:pt idx="0">
                  <c:v>7.8564058210107586</c:v>
                </c:pt>
                <c:pt idx="1">
                  <c:v>7.8564083566316052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Warwick Hospital (153)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Warwick Hospital (153)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(153)</c:v>
                </c:pt>
                <c:pt idx="1">
                  <c:v>Warwick Hospital (153)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2.1435941789892414</c:v>
                </c:pt>
                <c:pt idx="1">
                  <c:v>2.1435916433683948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Sheet1!$G$2:$G$3</c:f>
              <c:numCache>
                <c:formatCode>0.0;;</c:formatCode>
                <c:ptCount val="2"/>
                <c:pt idx="0">
                  <c:v>6.9446947685100611</c:v>
                </c:pt>
                <c:pt idx="1">
                  <c:v>6.9447221536862971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3.0553052314899389</c:v>
                </c:pt>
                <c:pt idx="1">
                  <c:v>3.0552778463137029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Sheet1!$G$2:$G$3</c:f>
              <c:numCache>
                <c:formatCode>0.0;;</c:formatCode>
                <c:ptCount val="2"/>
                <c:pt idx="0">
                  <c:v>0</c:v>
                </c:pt>
                <c:pt idx="1">
                  <c:v>8.9443559975163893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Sheet1!$H$2:$H$3</c:f>
              <c:numCache>
                <c:formatCode>0.0;;</c:formatCode>
                <c:ptCount val="2"/>
                <c:pt idx="0">
                  <c:v>8.9443441439429847</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1.0556558560570153</c:v>
                </c:pt>
                <c:pt idx="1">
                  <c:v>1.0556440024836107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Sheet1!$G$2:$G$3</c:f>
              <c:numCache>
                <c:formatCode>0.0;;</c:formatCode>
                <c:ptCount val="2"/>
                <c:pt idx="0">
                  <c:v>6.5588010415510452</c:v>
                </c:pt>
                <c:pt idx="1">
                  <c:v>6.5588087158573964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3.4411989584489548</c:v>
                </c:pt>
                <c:pt idx="1">
                  <c:v>3.4411912841426036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Sheet1!$G$2:$G$3</c:f>
              <c:numCache>
                <c:formatCode>0.0;;</c:formatCode>
                <c:ptCount val="2"/>
                <c:pt idx="0">
                  <c:v>8.5115608941929004</c:v>
                </c:pt>
                <c:pt idx="1">
                  <c:v>8.5115753012298061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1.4884391058070996</c:v>
                </c:pt>
                <c:pt idx="1">
                  <c:v>1.4884246987701939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Sheet1!$G$2:$G$3</c:f>
              <c:numCache>
                <c:formatCode>0.0;;</c:formatCode>
                <c:ptCount val="2"/>
                <c:pt idx="0">
                  <c:v>8.9997290607263611</c:v>
                </c:pt>
                <c:pt idx="1">
                  <c:v>8.9997418712216035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1.0002709392736389</c:v>
                </c:pt>
                <c:pt idx="1">
                  <c:v>1.0002581287783965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Sheet1!$G$2:$G$3</c:f>
              <c:numCache>
                <c:formatCode>0.0;;</c:formatCode>
                <c:ptCount val="2"/>
                <c:pt idx="0">
                  <c:v>4.0033655220895756</c:v>
                </c:pt>
                <c:pt idx="1">
                  <c:v>4.0033791991760586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(536)</c:v>
                </c:pt>
                <c:pt idx="1">
                  <c:v>Warwick Hospital (536)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5.9966344779104244</c:v>
                </c:pt>
                <c:pt idx="1">
                  <c:v>5.9966208008239414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Warwick Hospital (533)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Warwick Hospital (533)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Warwick Hospital (533)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Warwick Hospital (533)</c:v>
                </c:pt>
              </c:strCache>
            </c:strRef>
          </c:cat>
          <c:val>
            <c:numRef>
              <c:f>Sheet1!$G$2:$G$3</c:f>
              <c:numCache>
                <c:formatCode>0.0;;</c:formatCode>
                <c:ptCount val="2"/>
                <c:pt idx="0">
                  <c:v>8.8467438410632582</c:v>
                </c:pt>
                <c:pt idx="1">
                  <c:v>8.8467521949057346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Warwick Hospital (533)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Warwick Hospital (533)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(533)</c:v>
                </c:pt>
                <c:pt idx="1">
                  <c:v>Warwick Hospital (533)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1.1532561589367418</c:v>
                </c:pt>
                <c:pt idx="1">
                  <c:v>1.1532478050942654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Warwick Hospital (372)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Warwick Hospital (372)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Warwick Hospital (372)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Warwick Hospital (372)</c:v>
                </c:pt>
              </c:strCache>
            </c:strRef>
          </c:cat>
          <c:val>
            <c:numRef>
              <c:f>Sheet1!$G$2:$G$3</c:f>
              <c:numCache>
                <c:formatCode>0.0;;</c:formatCode>
                <c:ptCount val="2"/>
                <c:pt idx="0">
                  <c:v>8.2874194468679239</c:v>
                </c:pt>
                <c:pt idx="1">
                  <c:v>8.2874328425136827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Warwick Hospital (372)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Warwick Hospital (372)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(372)</c:v>
                </c:pt>
                <c:pt idx="1">
                  <c:v>Warwick Hospital (372)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1.7125805531320761</c:v>
                </c:pt>
                <c:pt idx="1">
                  <c:v>1.7125671574863173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Warwick Hospital (310)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Warwick Hospital (310)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Warwick Hospital (310)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Warwick Hospital (310)</c:v>
                </c:pt>
              </c:strCache>
            </c:strRef>
          </c:cat>
          <c:val>
            <c:numRef>
              <c:f>Sheet1!$G$2:$G$3</c:f>
              <c:numCache>
                <c:formatCode>0.0;;</c:formatCode>
                <c:ptCount val="2"/>
                <c:pt idx="0">
                  <c:v>8.5998164572210243</c:v>
                </c:pt>
                <c:pt idx="1">
                  <c:v>8.5998391163613412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Warwick Hospital (310)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Warwick Hospital (310)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(310)</c:v>
                </c:pt>
                <c:pt idx="1">
                  <c:v>Warwick Hospital (310)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1.4001835427789757</c:v>
                </c:pt>
                <c:pt idx="1">
                  <c:v>1.4001608836386588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Warwick Hospital (159)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Warwick Hospital (159)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Warwick Hospital (159)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Warwick Hospital (159)</c:v>
                </c:pt>
              </c:strCache>
            </c:strRef>
          </c:cat>
          <c:val>
            <c:numRef>
              <c:f>Sheet1!$G$2:$G$3</c:f>
              <c:numCache>
                <c:formatCode>0.0;;</c:formatCode>
                <c:ptCount val="2"/>
                <c:pt idx="0">
                  <c:v>8.6943422767831997</c:v>
                </c:pt>
                <c:pt idx="1">
                  <c:v>8.694333721899417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Warwick Hospital (159)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Warwick Hospital (159)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(159)</c:v>
                </c:pt>
                <c:pt idx="1">
                  <c:v>Warwick Hospital (159)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1.3056577232168003</c:v>
                </c:pt>
                <c:pt idx="1">
                  <c:v>1.305666278100583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Warwick Hospital (208)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Warwick Hospital (208)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Warwick Hospital (208)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Warwick Hospital (208)</c:v>
                </c:pt>
              </c:strCache>
            </c:strRef>
          </c:cat>
          <c:val>
            <c:numRef>
              <c:f>Sheet1!$G$2:$G$3</c:f>
              <c:numCache>
                <c:formatCode>0.0;;</c:formatCode>
                <c:ptCount val="2"/>
                <c:pt idx="0">
                  <c:v>6.794781252669198</c:v>
                </c:pt>
                <c:pt idx="1">
                  <c:v>6.794766341946918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Warwick Hospital (208)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Warwick Hospital (208)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(208)</c:v>
                </c:pt>
                <c:pt idx="1">
                  <c:v>Warwick Hospital (208)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3.205218747330802</c:v>
                </c:pt>
                <c:pt idx="1">
                  <c:v>3.205233658053082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Warwick Hospital (503)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Warwick Hospital (503)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Warwick Hospital (503)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Warwick Hospital (503)</c:v>
                </c:pt>
              </c:strCache>
            </c:strRef>
          </c:cat>
          <c:val>
            <c:numRef>
              <c:f>Sheet1!$G$2:$G$3</c:f>
              <c:numCache>
                <c:formatCode>0.0;;</c:formatCode>
                <c:ptCount val="2"/>
                <c:pt idx="0">
                  <c:v>9.4951770803975197</c:v>
                </c:pt>
                <c:pt idx="1">
                  <c:v>9.4952049817415141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Warwick Hospital (503)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Warwick Hospital (503)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(503)</c:v>
                </c:pt>
                <c:pt idx="1">
                  <c:v>Warwick Hospital (503)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0.50482291960248027</c:v>
                </c:pt>
                <c:pt idx="1">
                  <c:v>0.50479501825848594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Warwick Hospital (506)</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Warwick Hospital (506)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Warwick Hospital (506)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Warwick Hospital (506)</c:v>
                </c:pt>
              </c:strCache>
            </c:strRef>
          </c:cat>
          <c:val>
            <c:numRef>
              <c:f>Sheet1!$G$2:$G$3</c:f>
              <c:numCache>
                <c:formatCode>0.0;;</c:formatCode>
                <c:ptCount val="2"/>
                <c:pt idx="0">
                  <c:v>8.8805755494421685</c:v>
                </c:pt>
                <c:pt idx="1">
                  <c:v>8.8805816083356959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Warwick Hospital (506)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Warwick Hospital (506)</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(506)</c:v>
                </c:pt>
                <c:pt idx="1">
                  <c:v>Warwick Hospital (506)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1.1194244505578315</c:v>
                </c:pt>
                <c:pt idx="1">
                  <c:v>1.1194183916643041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Warwick Hospital (540)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Warwick Hospital (540)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Warwick Hospital (540)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Warwick Hospital (540)</c:v>
                </c:pt>
              </c:strCache>
            </c:strRef>
          </c:cat>
          <c:val>
            <c:numRef>
              <c:f>Sheet1!$G$2:$G$3</c:f>
              <c:numCache>
                <c:formatCode>0.0;;</c:formatCode>
                <c:ptCount val="2"/>
                <c:pt idx="0">
                  <c:v>9.1077938928699993</c:v>
                </c:pt>
                <c:pt idx="1">
                  <c:v>9.1078005592344677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Warwick Hospital (540)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Warwick Hospital (540)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(540)</c:v>
                </c:pt>
                <c:pt idx="1">
                  <c:v>Warwick Hospital (540)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0.8922061071300007</c:v>
                </c:pt>
                <c:pt idx="1">
                  <c:v>0.89219944076553226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Sheet1!$G$2:$G$3</c:f>
              <c:numCache>
                <c:formatCode>0.0;;</c:formatCode>
                <c:ptCount val="2"/>
                <c:pt idx="0">
                  <c:v>9.0438603889774036</c:v>
                </c:pt>
                <c:pt idx="1">
                  <c:v>9.0438566656663379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(526)</c:v>
                </c:pt>
                <c:pt idx="1">
                  <c:v>Warwick Hospital (526)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0.95613961102259637</c:v>
                </c:pt>
                <c:pt idx="1">
                  <c:v>0.95614333433366205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Warwick Hospital (517)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Warwick Hospital (517)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Warwick Hospital (517)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Warwick Hospital (517)</c:v>
                </c:pt>
              </c:strCache>
            </c:strRef>
          </c:cat>
          <c:val>
            <c:numRef>
              <c:f>Sheet1!$G$2:$G$3</c:f>
              <c:numCache>
                <c:formatCode>0.0;;</c:formatCode>
                <c:ptCount val="2"/>
                <c:pt idx="0">
                  <c:v>8.7970895346314961</c:v>
                </c:pt>
                <c:pt idx="1">
                  <c:v>8.7970883302937768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Warwick Hospital (517)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Warwick Hospital (517)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(517)</c:v>
                </c:pt>
                <c:pt idx="1">
                  <c:v>Warwick Hospital (517)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1.2029104653685039</c:v>
                </c:pt>
                <c:pt idx="1">
                  <c:v>1.2029116697062232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Warwick Hospital (539)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Warwick Hospital (539)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Warwick Hospital (539)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Warwick Hospital (539)</c:v>
                </c:pt>
              </c:strCache>
            </c:strRef>
          </c:cat>
          <c:val>
            <c:numRef>
              <c:f>Sheet1!$G$2:$G$3</c:f>
              <c:numCache>
                <c:formatCode>0.0;;</c:formatCode>
                <c:ptCount val="2"/>
                <c:pt idx="0">
                  <c:v>9.0916153431003579</c:v>
                </c:pt>
                <c:pt idx="1">
                  <c:v>9.0916193962864664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Warwick Hospital (539)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Warwick Hospital (539)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(539)</c:v>
                </c:pt>
                <c:pt idx="1">
                  <c:v>Warwick Hospital (539)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0.9083846568996421</c:v>
                </c:pt>
                <c:pt idx="1">
                  <c:v>0.90838060371353357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Sheet1!$G$2:$G$3</c:f>
              <c:numCache>
                <c:formatCode>0.0;;</c:formatCode>
                <c:ptCount val="2"/>
                <c:pt idx="0">
                  <c:v>9.0244502168887664</c:v>
                </c:pt>
                <c:pt idx="1">
                  <c:v>9.0244534664391054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0.97554978311123364</c:v>
                </c:pt>
                <c:pt idx="1">
                  <c:v>0.9755465335608946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(535)</c:v>
                </c:pt>
                <c:pt idx="1">
                  <c:v>Warwick Hospital (535)</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(535)</c:v>
                </c:pt>
                <c:pt idx="1">
                  <c:v>Warwick Hospital (535)</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(535)</c:v>
                </c:pt>
                <c:pt idx="1">
                  <c:v>Warwick Hospital (535)</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(535)</c:v>
                </c:pt>
                <c:pt idx="1">
                  <c:v>Warwick Hospital (535)</c:v>
                </c:pt>
              </c:strCache>
            </c:strRef>
          </c:cat>
          <c:val>
            <c:numRef>
              <c:f>Sheet1!$G$2:$G$3</c:f>
              <c:numCache>
                <c:formatCode>0.0;;</c:formatCode>
                <c:ptCount val="2"/>
                <c:pt idx="0">
                  <c:v>7.863543416834041</c:v>
                </c:pt>
                <c:pt idx="1">
                  <c:v>7.8635432089836668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(535)</c:v>
                </c:pt>
                <c:pt idx="1">
                  <c:v>Warwick Hospital (535)</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(535)</c:v>
                </c:pt>
                <c:pt idx="1">
                  <c:v>Warwick Hospital (535)</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(535)</c:v>
                </c:pt>
                <c:pt idx="1">
                  <c:v>Warwick Hospital (535)</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2.136456583165959</c:v>
                </c:pt>
                <c:pt idx="1">
                  <c:v>2.1364567910163332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Warwick Hospital (488)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Warwick Hospital (488)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Warwick Hospital (488)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Warwick Hospital (488)</c:v>
                </c:pt>
              </c:strCache>
            </c:strRef>
          </c:cat>
          <c:val>
            <c:numRef>
              <c:f>Sheet1!$G$2:$G$3</c:f>
              <c:numCache>
                <c:formatCode>0.0;;</c:formatCode>
                <c:ptCount val="2"/>
                <c:pt idx="0">
                  <c:v>8.1256364136978245</c:v>
                </c:pt>
                <c:pt idx="1">
                  <c:v>8.1256482233840508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Warwick Hospital (488)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Warwick Hospital (488)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(488)</c:v>
                </c:pt>
                <c:pt idx="1">
                  <c:v>Warwick Hospital (488)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1.8743635863021755</c:v>
                </c:pt>
                <c:pt idx="1">
                  <c:v>1.8743517766159492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Sheet1!$G$2:$G$3</c:f>
              <c:numCache>
                <c:formatCode>0.0;;</c:formatCode>
                <c:ptCount val="2"/>
                <c:pt idx="0">
                  <c:v>7.2812956554168728</c:v>
                </c:pt>
                <c:pt idx="1">
                  <c:v>7.2812877855936531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(529)</c:v>
                </c:pt>
                <c:pt idx="1">
                  <c:v>Warwick Hospital (529)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2.7187043445831272</c:v>
                </c:pt>
                <c:pt idx="1">
                  <c:v>2.7187122144063469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(532)</c:v>
                </c:pt>
                <c:pt idx="1">
                  <c:v>Warwick Hospital (532)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(532)</c:v>
                </c:pt>
                <c:pt idx="1">
                  <c:v>Warwick Hospital (532)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(532)</c:v>
                </c:pt>
                <c:pt idx="1">
                  <c:v>Warwick Hospital (532)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(532)</c:v>
                </c:pt>
                <c:pt idx="1">
                  <c:v>Warwick Hospital (532)</c:v>
                </c:pt>
              </c:strCache>
            </c:strRef>
          </c:cat>
          <c:val>
            <c:numRef>
              <c:f>Sheet1!$G$2:$G$3</c:f>
              <c:numCache>
                <c:formatCode>0.0;;</c:formatCode>
                <c:ptCount val="2"/>
                <c:pt idx="0">
                  <c:v>8.9866268431700167</c:v>
                </c:pt>
                <c:pt idx="1">
                  <c:v>8.9866238467983326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(532)</c:v>
                </c:pt>
                <c:pt idx="1">
                  <c:v>Warwick Hospital (532)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(532)</c:v>
                </c:pt>
                <c:pt idx="1">
                  <c:v>Warwick Hospital (532)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(532)</c:v>
                </c:pt>
                <c:pt idx="1">
                  <c:v>Warwick Hospital (532)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1.0133731568299833</c:v>
                </c:pt>
                <c:pt idx="1">
                  <c:v>1.0133761532016674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Warwick Hospital (448)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Warwick Hospital (448)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Warwick Hospital (448)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Warwick Hospital (448)</c:v>
                </c:pt>
              </c:strCache>
            </c:strRef>
          </c:cat>
          <c:val>
            <c:numRef>
              <c:f>Sheet1!$G$2:$G$3</c:f>
              <c:numCache>
                <c:formatCode>0.0;;</c:formatCode>
                <c:ptCount val="2"/>
                <c:pt idx="0">
                  <c:v>7.9917010812537788</c:v>
                </c:pt>
                <c:pt idx="1">
                  <c:v>7.9917092502733889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Warwick Hospital (448)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Warwick Hospital (448)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(448)</c:v>
                </c:pt>
                <c:pt idx="1">
                  <c:v>Warwick Hospital (448)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2.0082989187462212</c:v>
                </c:pt>
                <c:pt idx="1">
                  <c:v>2.0082907497266111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Warwick Hospital (527)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Warwick Hospital (527)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Warwick Hospital (527)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Warwick Hospital (527)</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Warwick Hospital (527)</c:v>
                </c:pt>
              </c:strCache>
            </c:strRef>
          </c:cat>
          <c:val>
            <c:numRef>
              <c:f>Sheet1!$H$2:$H$3</c:f>
              <c:numCache>
                <c:formatCode>0.0;;</c:formatCode>
                <c:ptCount val="2"/>
                <c:pt idx="0">
                  <c:v>9.6552367258146106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Warwick Hospital (527)</c:v>
                </c:pt>
              </c:strCache>
            </c:strRef>
          </c:cat>
          <c:val>
            <c:numRef>
              <c:f>Sheet1!$I$2:$I$3</c:f>
              <c:numCache>
                <c:formatCode>0.0;;</c:formatCode>
                <c:ptCount val="2"/>
                <c:pt idx="0">
                  <c:v>0</c:v>
                </c:pt>
                <c:pt idx="1">
                  <c:v>9.6552357661602333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(527)</c:v>
                </c:pt>
                <c:pt idx="1">
                  <c:v>Warwick Hospital (527)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0.34476327418538943</c:v>
                </c:pt>
                <c:pt idx="1">
                  <c:v>0.34476423383976673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Warwick Hospital (422)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Warwick Hospital (422)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Warwick Hospital (422)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Warwick Hospital (422)</c:v>
                </c:pt>
              </c:strCache>
            </c:strRef>
          </c:cat>
          <c:val>
            <c:numRef>
              <c:f>Sheet1!$G$2:$G$3</c:f>
              <c:numCache>
                <c:formatCode>0.0;;</c:formatCode>
                <c:ptCount val="2"/>
                <c:pt idx="0">
                  <c:v>8.874396687168872</c:v>
                </c:pt>
                <c:pt idx="1">
                  <c:v>8.8744178298823471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Warwick Hospital (422)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Warwick Hospital (422)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(422)</c:v>
                </c:pt>
                <c:pt idx="1">
                  <c:v>Warwick Hospital (422)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1.125603312831128</c:v>
                </c:pt>
                <c:pt idx="1">
                  <c:v>1.1255821701176529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Warwick Hospital (478)</c:v>
                </c:pt>
              </c:strCache>
            </c:strRef>
          </c:cat>
          <c:val>
            <c:numRef>
              <c:f>Sheet1!$D$2:$D$3</c:f>
              <c:numCache>
                <c:formatCode>0.0;;</c:formatCode>
                <c:ptCount val="2"/>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Warwick Hospital (478)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Warwick Hospital (478)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Warwick Hospital (478)</c:v>
                </c:pt>
              </c:strCache>
            </c:strRef>
          </c:cat>
          <c:val>
            <c:numRef>
              <c:f>Sheet1!$G$2:$G$3</c:f>
              <c:numCache>
                <c:formatCode>0.0;;</c:formatCode>
                <c:ptCount val="2"/>
                <c:pt idx="0">
                  <c:v>8.4651524871118138</c:v>
                </c:pt>
                <c:pt idx="1">
                  <c:v>8.4651536716197633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Warwick Hospital (478)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Warwick Hospital (478)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(478)</c:v>
                </c:pt>
                <c:pt idx="1">
                  <c:v>Warwick Hospital (478)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1.5348475128881862</c:v>
                </c:pt>
                <c:pt idx="1">
                  <c:v>1.5348463283802367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Warwick Hospital (47)</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Warwick Hospital (47)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Warwick Hospital (47)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Warwick Hospital (47)</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Warwick Hospital (47)</c:v>
                </c:pt>
              </c:strCache>
            </c:strRef>
          </c:cat>
          <c:val>
            <c:numRef>
              <c:f>Sheet1!$H$2:$H$3</c:f>
              <c:numCache>
                <c:formatCode>0.0;;</c:formatCode>
                <c:ptCount val="2"/>
                <c:pt idx="0">
                  <c:v>0</c:v>
                </c:pt>
                <c:pt idx="1">
                  <c:v>9.3124372890140386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Warwick Hospital (47)</c:v>
                </c:pt>
              </c:strCache>
            </c:strRef>
          </c:cat>
          <c:val>
            <c:numRef>
              <c:f>Sheet1!$I$2:$I$3</c:f>
              <c:numCache>
                <c:formatCode>0.0;;</c:formatCode>
                <c:ptCount val="2"/>
                <c:pt idx="0">
                  <c:v>9.3124372890140403</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(47)</c:v>
                </c:pt>
                <c:pt idx="1">
                  <c:v>Warwick Hospital (47)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0.68756271098595967</c:v>
                </c:pt>
                <c:pt idx="1">
                  <c:v>0.68756271098596144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Warwick Hospital (52)</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Warwick Hospital (52)</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Warwick Hospital (52)</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Warwick Hospital (52)</c:v>
                </c:pt>
              </c:strCache>
            </c:strRef>
          </c:cat>
          <c:val>
            <c:numRef>
              <c:f>Sheet1!$G$2:$G$3</c:f>
              <c:numCache>
                <c:formatCode>0.0;;</c:formatCode>
                <c:ptCount val="2"/>
                <c:pt idx="0">
                  <c:v>8.5618102358777204</c:v>
                </c:pt>
                <c:pt idx="1">
                  <c:v>8.5617939521684061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Warwick Hospital (52)</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Warwick Hospital (52)</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c:v>
                </c:pt>
                <c:pt idx="1">
                  <c:v>Warwick Hospital (52)</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1.4381897641222796</c:v>
                </c:pt>
                <c:pt idx="1">
                  <c:v>1.4382060478315939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Warwick Hospital (36)</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Warwick Hospital (36)</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Warwick Hospital (36)</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Warwick Hospital (36)</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Warwick Hospital (36)</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Warwick Hospital (36)</c:v>
                </c:pt>
              </c:strCache>
            </c:strRef>
          </c:cat>
          <c:val>
            <c:numRef>
              <c:f>Sheet1!$I$2:$I$3</c:f>
              <c:numCache>
                <c:formatCode>0.0;;</c:formatCode>
                <c:ptCount val="2"/>
                <c:pt idx="0">
                  <c:v>9.2361301860341634</c:v>
                </c:pt>
                <c:pt idx="1">
                  <c:v>9.2361914623001589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(36)</c:v>
                </c:pt>
                <c:pt idx="1">
                  <c:v>Warwick Hospital (36)</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0.76386981396583664</c:v>
                </c:pt>
                <c:pt idx="1">
                  <c:v>0.76380853769984114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Warwick Hospital (179)</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Warwick Hospital (179)</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Warwick Hospital (179)</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Warwick Hospital (179)</c:v>
                </c:pt>
              </c:strCache>
            </c:strRef>
          </c:cat>
          <c:val>
            <c:numRef>
              <c:f>Sheet1!$G$2:$G$3</c:f>
              <c:numCache>
                <c:formatCode>0.0;;</c:formatCode>
                <c:ptCount val="2"/>
                <c:pt idx="0">
                  <c:v>8.963966868091152</c:v>
                </c:pt>
                <c:pt idx="1">
                  <c:v>8.9639992636779109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Warwick Hospital (179)</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Warwick Hospital (179)</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(179)</c:v>
                </c:pt>
                <c:pt idx="1">
                  <c:v>Warwick Hospital (179)</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1.036033131908848</c:v>
                </c:pt>
                <c:pt idx="1">
                  <c:v>1.0360007363220891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Warwick Hospital (131)</c:v>
                </c:pt>
              </c:strCache>
            </c:strRef>
          </c:cat>
          <c:val>
            <c:numRef>
              <c:f>Sheet1!$D$2:$D$3</c:f>
              <c:numCache>
                <c:formatCode>0.0;;</c:formatCode>
                <c:ptCount val="2"/>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Warwick Hospital (131)</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Warwick Hospital (131)</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Warwick Hospital (131)</c:v>
                </c:pt>
              </c:strCache>
            </c:strRef>
          </c:cat>
          <c:val>
            <c:numRef>
              <c:f>Sheet1!$G$2:$G$3</c:f>
              <c:numCache>
                <c:formatCode>0.0;;</c:formatCode>
                <c:ptCount val="2"/>
                <c:pt idx="0">
                  <c:v>7.7037702156987891</c:v>
                </c:pt>
                <c:pt idx="1">
                  <c:v>7.7037800122315403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Warwick Hospital (131)</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Warwick Hospital (131)</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(131)</c:v>
                </c:pt>
                <c:pt idx="1">
                  <c:v>Warwick Hospital (131)</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2.2962297843012109</c:v>
                </c:pt>
                <c:pt idx="1">
                  <c:v>2.2962199877684597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Warwick Hospital (77)</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Warwick Hospital (77)</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Warwick Hospital (77)</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Warwick Hospital (77)</c:v>
                </c:pt>
              </c:strCache>
            </c:strRef>
          </c:cat>
          <c:val>
            <c:numRef>
              <c:f>Sheet1!$G$2:$G$3</c:f>
              <c:numCache>
                <c:formatCode>0.0;;</c:formatCode>
                <c:ptCount val="2"/>
                <c:pt idx="0">
                  <c:v>5.6730908807128211</c:v>
                </c:pt>
                <c:pt idx="1">
                  <c:v>5.6731198278364907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Warwick Hospital (77)</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Warwick Hospital (77)</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(77)</c:v>
                </c:pt>
                <c:pt idx="1">
                  <c:v>Warwick Hospital (77)</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4.3269091192871789</c:v>
                </c:pt>
                <c:pt idx="1">
                  <c:v>4.3268801721635093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Warwick Hospital (40)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Warwick Hospital (40)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Warwick Hospital (40)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Warwick Hospital (40)</c:v>
                </c:pt>
              </c:strCache>
            </c:strRef>
          </c:cat>
          <c:val>
            <c:numRef>
              <c:f>Sheet1!$G$2:$G$3</c:f>
              <c:numCache>
                <c:formatCode>0.0;;</c:formatCode>
                <c:ptCount val="2"/>
                <c:pt idx="0">
                  <c:v>6.0775099255646001</c:v>
                </c:pt>
                <c:pt idx="1">
                  <c:v>6.0775511375129661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Warwick Hospital (40)</c:v>
                </c:pt>
              </c:strCache>
            </c:strRef>
          </c:cat>
          <c:val>
            <c:numRef>
              <c:f>Sheet1!$H$2:$H$3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Warwick Hospital (40)</c:v>
                </c:pt>
              </c:strCache>
            </c:strRef>
          </c:cat>
          <c:val>
            <c:numRef>
              <c:f>Sheet1!$I$2:$I$3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c:v>
                </c:pt>
                <c:pt idx="1">
                  <c:v>Warwick Hospital (40)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3.9224900744353999</c:v>
                </c:pt>
                <c:pt idx="1">
                  <c:v>3.9224488624870339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Warwick Hospital (39)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Warwick Hospital (39)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Warwick Hospital (39)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Warwick Hospital (39)</c:v>
                </c:pt>
              </c:strCache>
            </c:strRef>
          </c:cat>
          <c:val>
            <c:numRef>
              <c:f>Sheet1!$G$2:$G$3</c:f>
              <c:numCache>
                <c:formatCode>0.0;;</c:formatCode>
                <c:ptCount val="2"/>
                <c:pt idx="0">
                  <c:v>6.7945416777422354</c:v>
                </c:pt>
                <c:pt idx="1">
                  <c:v>6.7945898193816596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Warwick Hospital (39)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Warwick Hospital (39)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(39)</c:v>
                </c:pt>
                <c:pt idx="1">
                  <c:v>Warwick Hospital (39)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3.2054583222577646</c:v>
                </c:pt>
                <c:pt idx="1">
                  <c:v>3.2054101806183404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(519)</c:v>
                </c:pt>
                <c:pt idx="1">
                  <c:v>Warwick Hospital (519)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(519)</c:v>
                </c:pt>
                <c:pt idx="1">
                  <c:v>Warwick Hospital (519)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(519)</c:v>
                </c:pt>
                <c:pt idx="1">
                  <c:v>Warwick Hospital (519)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(519)</c:v>
                </c:pt>
                <c:pt idx="1">
                  <c:v>Warwick Hospital (519)</c:v>
                </c:pt>
              </c:strCache>
            </c:strRef>
          </c:cat>
          <c:val>
            <c:numRef>
              <c:f>Sheet1!$G$2:$G$3</c:f>
              <c:numCache>
                <c:formatCode>0.0;;</c:formatCode>
                <c:ptCount val="2"/>
                <c:pt idx="0">
                  <c:v>6.6403957983518866</c:v>
                </c:pt>
                <c:pt idx="1">
                  <c:v>6.6403995827665989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(519)</c:v>
                </c:pt>
                <c:pt idx="1">
                  <c:v>Warwick Hospital (519)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(519)</c:v>
                </c:pt>
                <c:pt idx="1">
                  <c:v>Warwick Hospital (519)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(519)</c:v>
                </c:pt>
                <c:pt idx="1">
                  <c:v>Warwick Hospital (519)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3.3596042016481134</c:v>
                </c:pt>
                <c:pt idx="1">
                  <c:v>3.3596004172334011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Warwick Hospital (359)</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Warwick Hospital (359)</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Warwick Hospital (359)</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Warwick Hospital (359)</c:v>
                </c:pt>
              </c:strCache>
            </c:strRef>
          </c:cat>
          <c:val>
            <c:numRef>
              <c:f>Sheet1!$G$2:$G$3</c:f>
              <c:numCache>
                <c:formatCode>0.0;;</c:formatCode>
                <c:ptCount val="2"/>
                <c:pt idx="0">
                  <c:v>5.6759695741637923</c:v>
                </c:pt>
                <c:pt idx="1">
                  <c:v>5.6759998286803732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Warwick Hospital (359)</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Warwick Hospital (359)</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(359)</c:v>
                </c:pt>
                <c:pt idx="1">
                  <c:v>Warwick Hospital (359)</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4.3240304258362077</c:v>
                </c:pt>
                <c:pt idx="1">
                  <c:v>4.3240001713196268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Warwick Hospital (202)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Warwick Hospital (202)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Warwick Hospital (202)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Warwick Hospital (202)</c:v>
                </c:pt>
              </c:strCache>
            </c:strRef>
          </c:cat>
          <c:val>
            <c:numRef>
              <c:f>Sheet1!$G$2:$G$3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Warwick Hospital (202)</c:v>
                </c:pt>
              </c:strCache>
            </c:strRef>
          </c:cat>
          <c:val>
            <c:numRef>
              <c:f>Sheet1!$H$2:$H$3</c:f>
              <c:numCache>
                <c:formatCode>0.0;;</c:formatCode>
                <c:ptCount val="2"/>
                <c:pt idx="0">
                  <c:v>0</c:v>
                </c:pt>
                <c:pt idx="1">
                  <c:v>8.9289858122101897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Warwick Hospital (202)</c:v>
                </c:pt>
              </c:strCache>
            </c:strRef>
          </c:cat>
          <c:val>
            <c:numRef>
              <c:f>Sheet1!$I$2:$I$3</c:f>
              <c:numCache>
                <c:formatCode>0.0;;</c:formatCode>
                <c:ptCount val="2"/>
                <c:pt idx="0">
                  <c:v>8.9289788808300798</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(202)</c:v>
                </c:pt>
                <c:pt idx="1">
                  <c:v>Warwick Hospital (202)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1.0710211191699202</c:v>
                </c:pt>
                <c:pt idx="1">
                  <c:v>1.0710141877898103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Sheet1!$G$2:$G$3</c:f>
              <c:numCache>
                <c:formatCode>0.0;;</c:formatCode>
                <c:ptCount val="2"/>
                <c:pt idx="0">
                  <c:v>6.9944996067772598</c:v>
                </c:pt>
                <c:pt idx="1">
                  <c:v>6.9945054402214506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3.0055003932227402</c:v>
                </c:pt>
                <c:pt idx="1">
                  <c:v>3.0054945597785494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Warwick Hospital (502)</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Warwick Hospital (502)</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Warwick Hospital (502)</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Warwick Hospital (502)</c:v>
                </c:pt>
              </c:strCache>
            </c:strRef>
          </c:cat>
          <c:val>
            <c:numRef>
              <c:f>Sheet1!$G$2:$G$3</c:f>
              <c:numCache>
                <c:formatCode>0.0;;</c:formatCode>
                <c:ptCount val="2"/>
                <c:pt idx="0">
                  <c:v>8.2448555388885367</c:v>
                </c:pt>
                <c:pt idx="1">
                  <c:v>8.24484495085626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Warwick Hospital (502)</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Warwick Hospital (502)</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(502)</c:v>
                </c:pt>
                <c:pt idx="1">
                  <c:v>Warwick Hospital (502)</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1.7551444611114633</c:v>
                </c:pt>
                <c:pt idx="1">
                  <c:v>1.75515504914374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Warwick Hospital (408)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Warwick Hospital (408)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Warwick Hospital (408)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Warwick Hospital (408)</c:v>
                </c:pt>
              </c:strCache>
            </c:strRef>
          </c:cat>
          <c:val>
            <c:numRef>
              <c:f>Sheet1!$G$2:$G$3</c:f>
              <c:numCache>
                <c:formatCode>0.0;;</c:formatCode>
                <c:ptCount val="2"/>
                <c:pt idx="0">
                  <c:v>8.8904537604773193</c:v>
                </c:pt>
                <c:pt idx="1">
                  <c:v>8.8904561270820288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Warwick Hospital (408)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Warwick Hospital (408)</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(408)</c:v>
                </c:pt>
                <c:pt idx="1">
                  <c:v>Warwick Hospital (408)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1.1095462395226807</c:v>
                </c:pt>
                <c:pt idx="1">
                  <c:v>1.1095438729179712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Warwick Hospital (297)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Warwick Hospital (297)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Warwick Hospital (297)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Warwick Hospital (297)</c:v>
                </c:pt>
              </c:strCache>
            </c:strRef>
          </c:cat>
          <c:val>
            <c:numRef>
              <c:f>Sheet1!$G$2:$G$3</c:f>
              <c:numCache>
                <c:formatCode>0.0;;</c:formatCode>
                <c:ptCount val="2"/>
                <c:pt idx="0">
                  <c:v>6.5203778240825629</c:v>
                </c:pt>
                <c:pt idx="1">
                  <c:v>6.5204006395080043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Warwick Hospital (297)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Warwick Hospital (297)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(297)</c:v>
                </c:pt>
                <c:pt idx="1">
                  <c:v>Warwick Hospital (297)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3.4796221759174371</c:v>
                </c:pt>
                <c:pt idx="1">
                  <c:v>3.4795993604919957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Warwick Hospital (440)</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Warwick Hospital (440)</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Warwick Hospital (440)</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Warwick Hospital (440)</c:v>
                </c:pt>
              </c:strCache>
            </c:strRef>
          </c:cat>
          <c:val>
            <c:numRef>
              <c:f>Sheet1!$G$2:$G$3</c:f>
              <c:numCache>
                <c:formatCode>0.0;;</c:formatCode>
                <c:ptCount val="2"/>
                <c:pt idx="0">
                  <c:v>4.7440637111742063</c:v>
                </c:pt>
                <c:pt idx="1">
                  <c:v>4.7440537021437379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Warwick Hospital (440)</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Warwick Hospital (440)</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(440)</c:v>
                </c:pt>
                <c:pt idx="1">
                  <c:v>Warwick Hospital (440)</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5.2559362888257937</c:v>
                </c:pt>
                <c:pt idx="1">
                  <c:v>5.2559462978562621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Sheet1!$G$2:$G$3</c:f>
              <c:numCache>
                <c:formatCode>0.0;;</c:formatCode>
                <c:ptCount val="2"/>
                <c:pt idx="0">
                  <c:v>6.8022228279039458</c:v>
                </c:pt>
                <c:pt idx="1">
                  <c:v>6.802229092057682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3.1977771720960542</c:v>
                </c:pt>
                <c:pt idx="1">
                  <c:v>3.197770907942318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Sheet1!$G$2:$G$3</c:f>
              <c:numCache>
                <c:formatCode>0.0;;</c:formatCode>
                <c:ptCount val="2"/>
                <c:pt idx="0">
                  <c:v>8.0703866300797369</c:v>
                </c:pt>
                <c:pt idx="1">
                  <c:v>8.0703910745943972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(483)</c:v>
                </c:pt>
                <c:pt idx="1">
                  <c:v>Warwick Hospital (483)</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1.9296133699202631</c:v>
                </c:pt>
                <c:pt idx="1">
                  <c:v>1.9296089254056028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(274)</c:v>
                </c:pt>
                <c:pt idx="1">
                  <c:v>Warwick Hospital (274)</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(274)</c:v>
                </c:pt>
                <c:pt idx="1">
                  <c:v>Warwick Hospital (274)</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(274)</c:v>
                </c:pt>
                <c:pt idx="1">
                  <c:v>Warwick Hospital (274)</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(274)</c:v>
                </c:pt>
                <c:pt idx="1">
                  <c:v>Warwick Hospital (274)</c:v>
                </c:pt>
              </c:strCache>
            </c:strRef>
          </c:cat>
          <c:val>
            <c:numRef>
              <c:f>Sheet1!$G$2:$G$3</c:f>
              <c:numCache>
                <c:formatCode>0.0;;</c:formatCode>
                <c:ptCount val="2"/>
                <c:pt idx="0">
                  <c:v>7.9041229794428176</c:v>
                </c:pt>
                <c:pt idx="1">
                  <c:v>7.9041079037502211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(274)</c:v>
                </c:pt>
                <c:pt idx="1">
                  <c:v>Warwick Hospital (274)</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(274)</c:v>
                </c:pt>
                <c:pt idx="1">
                  <c:v>Warwick Hospital (274)</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(274)</c:v>
                </c:pt>
                <c:pt idx="1">
                  <c:v>Warwick Hospital (274)</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2.0958770205571824</c:v>
                </c:pt>
                <c:pt idx="1">
                  <c:v>2.0958920962497789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Warwick Hospital (326)</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Warwick Hospital (326)</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Warwick Hospital (326)</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Warwick Hospital (326)</c:v>
                </c:pt>
              </c:strCache>
            </c:strRef>
          </c:cat>
          <c:val>
            <c:numRef>
              <c:f>Sheet1!$G$2:$G$3</c:f>
              <c:numCache>
                <c:formatCode>0.0;;</c:formatCode>
                <c:ptCount val="2"/>
                <c:pt idx="0">
                  <c:v>6.7324492307949217</c:v>
                </c:pt>
                <c:pt idx="1">
                  <c:v>6.7324615200711113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Warwick Hospital (326)</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Warwick Hospital (326)</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(326)</c:v>
                </c:pt>
                <c:pt idx="1">
                  <c:v>Warwick Hospital (326)</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3.2675507692050783</c:v>
                </c:pt>
                <c:pt idx="1">
                  <c:v>3.2675384799288887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Sheet1!$G$2:$G$3</c:f>
              <c:numCache>
                <c:formatCode>0.0;;</c:formatCode>
                <c:ptCount val="2"/>
                <c:pt idx="0">
                  <c:v>9.3238495016213676</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Sheet1!$I$2:$I$3</c:f>
              <c:numCache>
                <c:formatCode>0.0;;</c:formatCode>
                <c:ptCount val="2"/>
                <c:pt idx="0">
                  <c:v>0</c:v>
                </c:pt>
                <c:pt idx="1">
                  <c:v>9.3238550251929482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(538)</c:v>
                </c:pt>
                <c:pt idx="1">
                  <c:v>Warwick Hospital (538)</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0.67615049837863239</c:v>
                </c:pt>
                <c:pt idx="1">
                  <c:v>0.67614497480705182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(520)</c:v>
                </c:pt>
                <c:pt idx="1">
                  <c:v>Warwick Hospital (520)</c:v>
                </c:pt>
              </c:strCache>
            </c:strRef>
          </c:cat>
          <c:val>
            <c:numRef>
              <c:f>Sheet1!$D$2:$D$3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(520)</c:v>
                </c:pt>
                <c:pt idx="1">
                  <c:v>Warwick Hospital (520)</c:v>
                </c:pt>
              </c:strCache>
            </c:strRef>
          </c:cat>
          <c:val>
            <c:numRef>
              <c:f>Sheet1!$E$2:$E$3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(520)</c:v>
                </c:pt>
                <c:pt idx="1">
                  <c:v>Warwick Hospital (520)</c:v>
                </c:pt>
              </c:strCache>
            </c:strRef>
          </c:cat>
          <c:val>
            <c:numRef>
              <c:f>Sheet1!$F$2:$F$3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(520)</c:v>
                </c:pt>
                <c:pt idx="1">
                  <c:v>Warwick Hospital (520)</c:v>
                </c:pt>
              </c:strCache>
            </c:strRef>
          </c:cat>
          <c:val>
            <c:numRef>
              <c:f>Sheet1!$G$2:$G$3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(520)</c:v>
                </c:pt>
                <c:pt idx="1">
                  <c:v>Warwick Hospital (520)</c:v>
                </c:pt>
              </c:strCache>
            </c:strRef>
          </c:cat>
          <c:val>
            <c:numRef>
              <c:f>Sheet1!$H$2:$H$3</c:f>
              <c:numCache>
                <c:formatCode>0.0;;</c:formatCode>
                <c:ptCount val="2"/>
                <c:pt idx="0">
                  <c:v>9.4113727975839598</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(520)</c:v>
                </c:pt>
                <c:pt idx="1">
                  <c:v>Warwick Hospital (520)</c:v>
                </c:pt>
              </c:strCache>
            </c:strRef>
          </c:cat>
          <c:val>
            <c:numRef>
              <c:f>Sheet1!$I$2:$I$3</c:f>
              <c:numCache>
                <c:formatCode>0.0;;</c:formatCode>
                <c:ptCount val="2"/>
                <c:pt idx="0">
                  <c:v>0</c:v>
                </c:pt>
                <c:pt idx="1">
                  <c:v>9.4113781177217728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(520)</c:v>
                </c:pt>
                <c:pt idx="1">
                  <c:v>Warwick Hospital (520)</c:v>
                </c:pt>
              </c:strCache>
            </c:strRef>
          </c:cat>
          <c:val>
            <c:numRef>
              <c:f>Sheet1!$J$2:$J$3</c:f>
              <c:numCache>
                <c:formatCode>0.0;;</c:formatCode>
                <c:ptCount val="2"/>
                <c:pt idx="0">
                  <c:v>0</c:v>
                </c:pt>
                <c:pt idx="1">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0.58862720241604016</c:v>
                </c:pt>
                <c:pt idx="1">
                  <c:v>0.5886218822782272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Warwick Hospital (537)</c:v>
                </c:pt>
              </c:strCache>
            </c:strRef>
          </c:cat>
          <c:val>
            <c:numRef>
              <c:f>Sheet1!$D$2:$D$3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Warwick Hospital (537)</c:v>
                </c:pt>
              </c:strCache>
            </c:strRef>
          </c:cat>
          <c:val>
            <c:numRef>
              <c:f>Sheet1!$E$2:$E$3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Warwick Hospital (537)</c:v>
                </c:pt>
              </c:strCache>
            </c:strRef>
          </c:cat>
          <c:val>
            <c:numRef>
              <c:f>Sheet1!$F$2:$F$3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Warwick Hospital (537)</c:v>
                </c:pt>
              </c:strCache>
            </c:strRef>
          </c:cat>
          <c:val>
            <c:numRef>
              <c:f>Sheet1!$G$2:$G$3</c:f>
              <c:numCache>
                <c:formatCode>0.0;;</c:formatCode>
                <c:ptCount val="2"/>
                <c:pt idx="0">
                  <c:v>8.5023042656370009</c:v>
                </c:pt>
                <c:pt idx="1">
                  <c:v>8.5023083407239497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Warwick Hospital (537)</c:v>
                </c:pt>
              </c:strCache>
            </c:strRef>
          </c:cat>
          <c:val>
            <c:numRef>
              <c:f>Sheet1!$H$2:$H$3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Warwick Hospital (537)</c:v>
                </c:pt>
              </c:strCache>
            </c:strRef>
          </c:cat>
          <c:val>
            <c:numRef>
              <c:f>Sheet1!$I$2:$I$3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Sheet1!$A$2:$A$3</c:f>
              <c:strCache>
                <c:ptCount val="2"/>
                <c:pt idx="0">
                  <c:v>Your trust (537)</c:v>
                </c:pt>
                <c:pt idx="1">
                  <c:v>Warwick Hospital (537)</c:v>
                </c:pt>
              </c:strCache>
            </c:strRef>
          </c:cat>
          <c:val>
            <c:numRef>
              <c:f>Sheet1!$J$2:$J$3</c:f>
              <c:numCache>
                <c:formatCode>0.0;;</c:formatCode>
                <c:ptCount val="2"/>
                <c:pt idx="0">
                  <c:v>0</c:v>
                </c:pt>
                <c:pt idx="1">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Sheet1!$C$2:$C$3</c:f>
              <c:numCache>
                <c:formatCode>0.0</c:formatCode>
                <c:ptCount val="2"/>
                <c:pt idx="0">
                  <c:v>1.4976957343629991</c:v>
                </c:pt>
                <c:pt idx="1">
                  <c:v>1.4976916592760503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7.5965883661346858</c:v>
                </c:pt>
                <c:pt idx="1">
                  <c:v>7.5933384578042933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7.932162310412453</c:v>
                </c:pt>
                <c:pt idx="1">
                  <c:v>7.8564058210107586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7.908971903910512</c:v>
                </c:pt>
                <c:pt idx="1">
                  <c:v>6.9139017756405474</c:v>
                </c:pt>
                <c:pt idx="2">
                  <c:v>7.1248630130935338</c:v>
                </c:pt>
                <c:pt idx="3">
                  <c:v>7.1311445005904357</c:v>
                </c:pt>
                <c:pt idx="4">
                  <c:v>6.6622302840978982</c:v>
                </c:pt>
                <c:pt idx="5">
                  <c:v>6.9446947685100611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6.7695247742630063</c:v>
                </c:pt>
                <c:pt idx="1">
                  <c:v>6.5887751300958639</c:v>
                </c:pt>
                <c:pt idx="2">
                  <c:v>6.5588010415510452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8.2998508118648804</c:v>
                </c:pt>
                <c:pt idx="1">
                  <c:v>8.3872368239223647</c:v>
                </c:pt>
                <c:pt idx="2">
                  <c:v>8.9443441439429847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8.4520630042827456</c:v>
                </c:pt>
                <c:pt idx="1">
                  <c:v>8.2706390205627436</c:v>
                </c:pt>
                <c:pt idx="2">
                  <c:v>8.5115608941929004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9.096094390550979</c:v>
                </c:pt>
                <c:pt idx="1">
                  <c:v>9.2455260564231398</c:v>
                </c:pt>
                <c:pt idx="2">
                  <c:v>8.9997290607263611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3.9608604238850091</c:v>
                </c:pt>
                <c:pt idx="1">
                  <c:v>3.9591799273268702</c:v>
                </c:pt>
                <c:pt idx="2">
                  <c:v>4.0033655220895756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9.3812847303449161</c:v>
                </c:pt>
                <c:pt idx="1">
                  <c:v>9.2196137566564467</c:v>
                </c:pt>
                <c:pt idx="2">
                  <c:v>9.0441964847948153</c:v>
                </c:pt>
                <c:pt idx="3">
                  <c:v>9.0144782329064252</c:v>
                </c:pt>
                <c:pt idx="4">
                  <c:v>9.0184343418295221</c:v>
                </c:pt>
                <c:pt idx="5">
                  <c:v>8.8467438410632582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8.7712157639523713</c:v>
                </c:pt>
                <c:pt idx="1">
                  <c:v>8.6723254927914279</c:v>
                </c:pt>
                <c:pt idx="2">
                  <c:v>8.6600055536448348</c:v>
                </c:pt>
                <c:pt idx="3">
                  <c:v>8.4095553617968353</c:v>
                </c:pt>
                <c:pt idx="4">
                  <c:v>8.3044096988026208</c:v>
                </c:pt>
                <c:pt idx="5">
                  <c:v>8.2874194468679239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8.6862732082416745</c:v>
                </c:pt>
                <c:pt idx="1">
                  <c:v>8.7002607837519861</c:v>
                </c:pt>
                <c:pt idx="2">
                  <c:v>8.580636158832629</c:v>
                </c:pt>
                <c:pt idx="3">
                  <c:v>8.4597467439177461</c:v>
                </c:pt>
                <c:pt idx="4">
                  <c:v>8.0209189405975092</c:v>
                </c:pt>
                <c:pt idx="5">
                  <c:v>8.5998164572210243</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8.3917792180600195</c:v>
                </c:pt>
                <c:pt idx="1">
                  <c:v>8.6943422767831997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6.8044564106953063</c:v>
                </c:pt>
                <c:pt idx="1">
                  <c:v>6.794781252669198</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9.5853457539443987</c:v>
                </c:pt>
                <c:pt idx="1">
                  <c:v>9.5665088806834255</c:v>
                </c:pt>
                <c:pt idx="2">
                  <c:v>9.5892433648698994</c:v>
                </c:pt>
                <c:pt idx="3">
                  <c:v>9.5853789389558663</c:v>
                </c:pt>
                <c:pt idx="4">
                  <c:v>9.5794399397233239</c:v>
                </c:pt>
                <c:pt idx="5">
                  <c:v>9.4951770803975197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8.9686747653673127</c:v>
                </c:pt>
                <c:pt idx="1">
                  <c:v>8.8245262293012061</c:v>
                </c:pt>
                <c:pt idx="2">
                  <c:v>8.7401536783269247</c:v>
                </c:pt>
                <c:pt idx="3">
                  <c:v>8.753352947264041</c:v>
                </c:pt>
                <c:pt idx="4">
                  <c:v>8.7328152585144565</c:v>
                </c:pt>
                <c:pt idx="5">
                  <c:v>8.8805755494421685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9.4453210157504426</c:v>
                </c:pt>
                <c:pt idx="1">
                  <c:v>9.3179560648560411</c:v>
                </c:pt>
                <c:pt idx="2">
                  <c:v>9.140327982065207</c:v>
                </c:pt>
                <c:pt idx="3">
                  <c:v>9.2096267481583265</c:v>
                </c:pt>
                <c:pt idx="4">
                  <c:v>9.0573416743379518</c:v>
                </c:pt>
                <c:pt idx="5">
                  <c:v>9.1077938928699993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8.8242475020222084</c:v>
                </c:pt>
                <c:pt idx="1">
                  <c:v>8.8877264525910409</c:v>
                </c:pt>
                <c:pt idx="2">
                  <c:v>8.7545626837202359</c:v>
                </c:pt>
                <c:pt idx="3">
                  <c:v>8.9037776051790303</c:v>
                </c:pt>
                <c:pt idx="4">
                  <c:v>9.041594299084414</c:v>
                </c:pt>
                <c:pt idx="5">
                  <c:v>9.0438603889774036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9.1781998449562696</c:v>
                </c:pt>
                <c:pt idx="1">
                  <c:v>9.0567025010195685</c:v>
                </c:pt>
                <c:pt idx="2">
                  <c:v>8.7826385148559964</c:v>
                </c:pt>
                <c:pt idx="3">
                  <c:v>8.8905019319275347</c:v>
                </c:pt>
                <c:pt idx="4">
                  <c:v>8.8264386108965081</c:v>
                </c:pt>
                <c:pt idx="5">
                  <c:v>8.7970895346314961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9.2859102580887729</c:v>
                </c:pt>
                <c:pt idx="1">
                  <c:v>9.255896550772249</c:v>
                </c:pt>
                <c:pt idx="2">
                  <c:v>9.1943721913767611</c:v>
                </c:pt>
                <c:pt idx="3">
                  <c:v>9.1486974394571803</c:v>
                </c:pt>
                <c:pt idx="4">
                  <c:v>9.0814303876880924</c:v>
                </c:pt>
                <c:pt idx="5">
                  <c:v>9.0916153431003579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9.0266256555073205</c:v>
                </c:pt>
                <c:pt idx="1">
                  <c:v>9.0287040857779211</c:v>
                </c:pt>
                <c:pt idx="2">
                  <c:v>8.9084564249933997</c:v>
                </c:pt>
                <c:pt idx="3">
                  <c:v>9.0412028877609441</c:v>
                </c:pt>
                <c:pt idx="4">
                  <c:v>9.1666056156967706</c:v>
                </c:pt>
                <c:pt idx="5">
                  <c:v>9.0244502168887664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8.3905559597834731</c:v>
                </c:pt>
                <c:pt idx="1">
                  <c:v>7.9137255085490636</c:v>
                </c:pt>
                <c:pt idx="2">
                  <c:v>7.3830100576580966</c:v>
                </c:pt>
                <c:pt idx="3">
                  <c:v>7.8858344235573101</c:v>
                </c:pt>
                <c:pt idx="4">
                  <c:v>7.6551649367600731</c:v>
                </c:pt>
                <c:pt idx="5">
                  <c:v>7.863543416834041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8.1608382534282171</c:v>
                </c:pt>
                <c:pt idx="1">
                  <c:v>8.1871576487520166</c:v>
                </c:pt>
                <c:pt idx="2">
                  <c:v>8.1081542590155689</c:v>
                </c:pt>
                <c:pt idx="3">
                  <c:v>8.1091100008074939</c:v>
                </c:pt>
                <c:pt idx="4">
                  <c:v>7.9452592390372478</c:v>
                </c:pt>
                <c:pt idx="5">
                  <c:v>8.1256364136978245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7.519176909790164</c:v>
                </c:pt>
                <c:pt idx="1">
                  <c:v>7.4347491324629322</c:v>
                </c:pt>
                <c:pt idx="2">
                  <c:v>7.1438929364777826</c:v>
                </c:pt>
                <c:pt idx="3">
                  <c:v>7.2207989604570928</c:v>
                </c:pt>
                <c:pt idx="4">
                  <c:v>7.3010447607171702</c:v>
                </c:pt>
                <c:pt idx="5">
                  <c:v>7.2812956554168728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9.0471247732066207</c:v>
                </c:pt>
                <c:pt idx="1">
                  <c:v>9.0513069368975536</c:v>
                </c:pt>
                <c:pt idx="2">
                  <c:v>8.9604153391191073</c:v>
                </c:pt>
                <c:pt idx="3">
                  <c:v>8.9168018916380909</c:v>
                </c:pt>
                <c:pt idx="4">
                  <c:v>8.8434643792124756</c:v>
                </c:pt>
                <c:pt idx="5">
                  <c:v>8.9866268431700167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8.2562788066478561</c:v>
                </c:pt>
                <c:pt idx="1">
                  <c:v>8.1959785104912921</c:v>
                </c:pt>
                <c:pt idx="2">
                  <c:v>7.7862672686440986</c:v>
                </c:pt>
                <c:pt idx="3">
                  <c:v>8.1938922276091262</c:v>
                </c:pt>
                <c:pt idx="4">
                  <c:v>8.1519848378050099</c:v>
                </c:pt>
                <c:pt idx="5">
                  <c:v>7.9917010812537788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9.5591132990949106</c:v>
                </c:pt>
                <c:pt idx="1">
                  <c:v>9.560378373966623</c:v>
                </c:pt>
                <c:pt idx="2">
                  <c:v>9.626743494672418</c:v>
                </c:pt>
                <c:pt idx="3">
                  <c:v>9.5444866618701116</c:v>
                </c:pt>
                <c:pt idx="4">
                  <c:v>9.6813971050158028</c:v>
                </c:pt>
                <c:pt idx="5">
                  <c:v>9.6552367258146106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9.2513250403975746</c:v>
                </c:pt>
                <c:pt idx="1">
                  <c:v>9.0988442222360728</c:v>
                </c:pt>
                <c:pt idx="2">
                  <c:v>8.9941475630229348</c:v>
                </c:pt>
                <c:pt idx="3">
                  <c:v>8.920998405373334</c:v>
                </c:pt>
                <c:pt idx="4">
                  <c:v>9.0491655355645815</c:v>
                </c:pt>
                <c:pt idx="5">
                  <c:v>8.874396687168872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8.5645314475034251</c:v>
                </c:pt>
                <c:pt idx="1">
                  <c:v>8.5713630843021775</c:v>
                </c:pt>
                <c:pt idx="2">
                  <c:v>8.3371187179016744</c:v>
                </c:pt>
                <c:pt idx="3">
                  <c:v>8.3304552444718638</c:v>
                </c:pt>
                <c:pt idx="4">
                  <c:v>8.4744710702943173</c:v>
                </c:pt>
                <c:pt idx="5">
                  <c:v>8.4651524871118138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6.4444169801825568</c:v>
                </c:pt>
                <c:pt idx="1">
                  <c:v>6.0775099255646001</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7.0783612854380733</c:v>
                </c:pt>
                <c:pt idx="1">
                  <c:v>6.7945416777422354</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7.2313848714987943</c:v>
                </c:pt>
                <c:pt idx="1">
                  <c:v>7.3288088032930316</c:v>
                </c:pt>
                <c:pt idx="2">
                  <c:v>7.1476166793913052</c:v>
                </c:pt>
                <c:pt idx="3">
                  <c:v>6.828112848321485</c:v>
                </c:pt>
                <c:pt idx="4">
                  <c:v>6.6324323258814681</c:v>
                </c:pt>
                <c:pt idx="5">
                  <c:v>6.6403957983518866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8.9664330596544772</c:v>
                </c:pt>
                <c:pt idx="1">
                  <c:v>8.6477885062269557</c:v>
                </c:pt>
                <c:pt idx="2">
                  <c:v>8.2972570731659072</c:v>
                </c:pt>
                <c:pt idx="3">
                  <c:v>8.9784946603181623</c:v>
                </c:pt>
                <c:pt idx="4">
                  <c:v>8.4734979359995144</c:v>
                </c:pt>
                <c:pt idx="5">
                  <c:v>8.9289788808300798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7.3838484248842198</c:v>
                </c:pt>
                <c:pt idx="1">
                  <c:v>7.405045738514545</c:v>
                </c:pt>
                <c:pt idx="2">
                  <c:v>6.9344196385451289</c:v>
                </c:pt>
                <c:pt idx="3">
                  <c:v>7.2479765437908092</c:v>
                </c:pt>
                <c:pt idx="4">
                  <c:v>6.9899845381290682</c:v>
                </c:pt>
                <c:pt idx="5">
                  <c:v>6.9944996067772598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7.3428978591889846</c:v>
                </c:pt>
                <c:pt idx="1">
                  <c:v>8.2817473585991248</c:v>
                </c:pt>
                <c:pt idx="2">
                  <c:v>8.0270013893526109</c:v>
                </c:pt>
                <c:pt idx="3">
                  <c:v>8.0938148382996626</c:v>
                </c:pt>
                <c:pt idx="4">
                  <c:v>7.8373264246538161</c:v>
                </c:pt>
                <c:pt idx="5">
                  <c:v>8.2448555388885367</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9.0473969578947067</c:v>
                </c:pt>
                <c:pt idx="1">
                  <c:v>8.9815376810792298</c:v>
                </c:pt>
                <c:pt idx="2">
                  <c:v>9.1738793077156284</c:v>
                </c:pt>
                <c:pt idx="3">
                  <c:v>9.0873701539310279</c:v>
                </c:pt>
                <c:pt idx="4">
                  <c:v>8.8904537604773193</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5.2194417122918972</c:v>
                </c:pt>
                <c:pt idx="1">
                  <c:v>4.8887988622241929</c:v>
                </c:pt>
                <c:pt idx="2">
                  <c:v>4.5684991216059032</c:v>
                </c:pt>
                <c:pt idx="3">
                  <c:v>4.6260926647160057</c:v>
                </c:pt>
                <c:pt idx="4">
                  <c:v>4.7020616302365514</c:v>
                </c:pt>
                <c:pt idx="5">
                  <c:v>4.7440637111742063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7.0881041546896091</c:v>
                </c:pt>
                <c:pt idx="1">
                  <c:v>7.0319514239464409</c:v>
                </c:pt>
                <c:pt idx="2">
                  <c:v>6.9229370559860044</c:v>
                </c:pt>
                <c:pt idx="3">
                  <c:v>6.8542472889833874</c:v>
                </c:pt>
                <c:pt idx="4">
                  <c:v>6.9423213129243964</c:v>
                </c:pt>
                <c:pt idx="5">
                  <c:v>6.8022228279039458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8.2237812896999287</c:v>
                </c:pt>
                <c:pt idx="1">
                  <c:v>7.731606895505168</c:v>
                </c:pt>
                <c:pt idx="2">
                  <c:v>7.9205134985955574</c:v>
                </c:pt>
                <c:pt idx="3">
                  <c:v>7.5358399908458269</c:v>
                </c:pt>
                <c:pt idx="4">
                  <c:v>7.5732658595821789</c:v>
                </c:pt>
                <c:pt idx="5">
                  <c:v>8.0703866300797369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9.1602031461260331</c:v>
                </c:pt>
                <c:pt idx="1">
                  <c:v>8.3279345668954559</c:v>
                </c:pt>
                <c:pt idx="2">
                  <c:v>8.1127542981601337</c:v>
                </c:pt>
                <c:pt idx="3">
                  <c:v>8.22959226377173</c:v>
                </c:pt>
                <c:pt idx="4">
                  <c:v>7.9214378393671554</c:v>
                </c:pt>
                <c:pt idx="5">
                  <c:v>7.9041229794428176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6.673368009240896</c:v>
                </c:pt>
                <c:pt idx="1">
                  <c:v>6.7324492307949217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9.3178965512835141</c:v>
                </c:pt>
                <c:pt idx="1">
                  <c:v>9.1508375244732427</c:v>
                </c:pt>
                <c:pt idx="2">
                  <c:v>9.3238495016213676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9.4876065660574227</c:v>
                </c:pt>
                <c:pt idx="1">
                  <c:v>9.3591915493074662</c:v>
                </c:pt>
                <c:pt idx="2">
                  <c:v>9.2539122785014793</c:v>
                </c:pt>
                <c:pt idx="3">
                  <c:v>9.343235469791269</c:v>
                </c:pt>
                <c:pt idx="4">
                  <c:v>9.2734657972042065</c:v>
                </c:pt>
                <c:pt idx="5">
                  <c:v>9.4113727975839598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8.6883154658827522</c:v>
                </c:pt>
                <c:pt idx="1">
                  <c:v>8.5142333719777454</c:v>
                </c:pt>
                <c:pt idx="2">
                  <c:v>8.4669491139139978</c:v>
                </c:pt>
                <c:pt idx="3">
                  <c:v>8.4657926431287542</c:v>
                </c:pt>
                <c:pt idx="4">
                  <c:v>8.3429942081815494</c:v>
                </c:pt>
                <c:pt idx="5">
                  <c:v>8.5023042656370009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08284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RJC | South Warwickshire University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08284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RJC | South Warwickshire University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RJC | South Warwickshire University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South Warwickshire University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935172291"/>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979732773"/>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79%</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548</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74%</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26%</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03693460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726273697"/>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406269511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844823098"/>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3584765165"/>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381659542"/>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4069151422"/>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32570518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q11. Did you get enough help from staff to eat your meals?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406442589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South Warwickshire University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South Warwickshire University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548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Religious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Waiting list:</a:t>
            </a:r>
            <a:r>
              <a:rPr lang="en-GB" sz="1250">
                <a:solidFill>
                  <a:prstClr val="black"/>
                </a:solidFill>
                <a:latin typeface="Arial"/>
              </a:rPr>
              <a:t> </a:t>
            </a:r>
            <a:r>
              <a:rPr lang="en-GB" sz="1250" b="0">
                <a:solidFill>
                  <a:prstClr val="black"/>
                </a:solidFill>
                <a:latin typeface="Arial"/>
              </a:rPr>
              <a:t>Length of time on waiting list before hospital admission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Help from staff to eat: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enough help from staff to eat meals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while on virtual wards:</a:t>
            </a:r>
            <a:r>
              <a:rPr lang="en-GB" sz="1250">
                <a:solidFill>
                  <a:prstClr val="black"/>
                </a:solidFill>
                <a:latin typeface="Arial"/>
              </a:rPr>
              <a:t> </a:t>
            </a:r>
            <a:r>
              <a:rPr lang="en-GB" sz="1250" b="0" noProof="0">
                <a:solidFill>
                  <a:prstClr val="black"/>
                </a:solidFill>
                <a:latin typeface="Arial"/>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Family / carers being involved in decisions about the patient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1187472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1691861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69594098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5879868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152645429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701837004"/>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87901183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86511031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98846469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931142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11251390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347690016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89249535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954857866"/>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4241137993"/>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90094669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59919111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7918325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43284012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8777971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749155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0900930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734068791"/>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34766399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029599410"/>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330205560"/>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517447518"/>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69990803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35624611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4395878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27921834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0418591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156871604"/>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89643982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73430478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19489321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755472264"/>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41248086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23052117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438897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24686304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9686429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99204382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99272237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4113367056"/>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78513024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74876428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3989979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2655624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711576853"/>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13777229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876159679"/>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85994205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12527434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528582037"/>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7713113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59003972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99809016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92032344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20612337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76547838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3943428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192854491"/>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285422606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77085546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959002488"/>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31927021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208967321"/>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95598472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312154458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5099118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854925356"/>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44615520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4614536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674592515"/>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93795231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472166234"/>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2661989242"/>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033221823"/>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7362986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936656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1338268731"/>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65762585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351875263"/>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470529630"/>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67179043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3549933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45560369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858646549"/>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40258030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134154944"/>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0450946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77265612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357325086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22131424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512754448"/>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5984353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98616530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1987202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8894377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37067064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08281758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158835399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7821535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5253291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216244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2544966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86109655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66661746"/>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5799814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08520957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3282346374"/>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59965755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074547245"/>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18599509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94501333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4471921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13879799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147300561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0864539"/>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7421690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8669048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2798970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54411319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2772235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00630914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8756119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57430776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2684403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95974023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9999938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6778541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2672859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88385098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14951040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2076326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8661294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4985256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86713673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1233772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38578775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9985965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11904712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75924778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432241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00415234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381206730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40745001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83033712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7431613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6003082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16958185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99183178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242293187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36326267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42112997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46042764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16997606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401210583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2901364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7898432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3832781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292299823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4555165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8709097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28119969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760762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18327314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236549374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660976494"/>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28254422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259066416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49518382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526</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5376070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6085492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89935926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461080861"/>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5627435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8516546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52451303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2974379757"/>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2678098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6442737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144584398"/>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97145553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97081470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32485099"/>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0907079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3679938"/>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17314321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244900958"/>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87133017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413269369"/>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98565490"/>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23307263"/>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52800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6159193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455127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1420333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098665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8322897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723664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3219220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2670118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517</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2915721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239402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8947645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4463829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804196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350111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184107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0180601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4636110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787408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4240940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7358940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9150104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638454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265091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7036138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6075921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199356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12123907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9246427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49990261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3036794334"/>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0757973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783363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3034415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417084174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3063984981"/>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121900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72927903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92065300"/>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55033115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104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415;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16112328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9229428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13939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543883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1839747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4702552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94765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963331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8279569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413386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58522293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722003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425116705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578951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303005447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888406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1803340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568;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537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575533496"/>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81834885"/>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Q45. Overall, did you feel you were treated with respect and dignity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16398</Words>
  <Application>Microsoft Office PowerPoint</Application>
  <PresentationFormat>Widescreen</PresentationFormat>
  <Paragraphs>2135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South Warwickshire University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2026-09-02T17:30:21Z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